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9" r:id="rId7"/>
    <p:sldId id="282" r:id="rId8"/>
    <p:sldId id="280" r:id="rId9"/>
    <p:sldId id="281" r:id="rId10"/>
    <p:sldId id="283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FÉ É A VITÓRIA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É A VITÓRIA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3D505A-1AC0-4EB5-B510-462B9E3F25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Fé é a vitória, </a:t>
            </a:r>
          </a:p>
          <a:p>
            <a:r>
              <a:rPr lang="pt-BR" dirty="0"/>
              <a:t>Sim, fé sempre tem poder. </a:t>
            </a:r>
          </a:p>
          <a:p>
            <a:r>
              <a:rPr lang="pt-BR" dirty="0"/>
              <a:t>Fé é a vitória: </a:t>
            </a:r>
          </a:p>
          <a:p>
            <a:r>
              <a:rPr lang="pt-BR" dirty="0"/>
              <a:t>Ao mundo irá vencer.</a:t>
            </a:r>
          </a:p>
        </p:txBody>
      </p:sp>
    </p:spTree>
    <p:extLst>
      <p:ext uri="{BB962C8B-B14F-4D97-AF65-F5344CB8AC3E}">
        <p14:creationId xmlns:p14="http://schemas.microsoft.com/office/powerpoint/2010/main" val="1106655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É A VITÓRIA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Soldados de Jesus, Senhor, </a:t>
            </a:r>
          </a:p>
          <a:p>
            <a:r>
              <a:rPr lang="pt-BR" dirty="0"/>
              <a:t>Cristãos, ó, despertai! </a:t>
            </a:r>
          </a:p>
          <a:p>
            <a:r>
              <a:rPr lang="pt-BR" dirty="0"/>
              <a:t>Da noite </a:t>
            </a:r>
            <a:r>
              <a:rPr lang="pt-BR"/>
              <a:t>já as </a:t>
            </a:r>
            <a:r>
              <a:rPr lang="pt-BR" dirty="0"/>
              <a:t>trevas vêm, </a:t>
            </a:r>
          </a:p>
          <a:p>
            <a:r>
              <a:rPr lang="pt-BR" dirty="0"/>
              <a:t>Depressa batalhai! </a:t>
            </a:r>
          </a:p>
        </p:txBody>
      </p:sp>
    </p:spTree>
    <p:extLst>
      <p:ext uri="{BB962C8B-B14F-4D97-AF65-F5344CB8AC3E}">
        <p14:creationId xmlns:p14="http://schemas.microsoft.com/office/powerpoint/2010/main" val="145779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É A VITÓRIA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quem em Cristo confiar,</a:t>
            </a:r>
          </a:p>
          <a:p>
            <a:r>
              <a:rPr lang="pt-BR" dirty="0"/>
              <a:t>Receberá poder. </a:t>
            </a:r>
          </a:p>
          <a:p>
            <a:r>
              <a:rPr lang="pt-BR" dirty="0"/>
              <a:t>A nossa fé vitória é, </a:t>
            </a:r>
          </a:p>
          <a:p>
            <a:r>
              <a:rPr lang="pt-BR" dirty="0"/>
              <a:t>Ao mundo irá vencer.</a:t>
            </a:r>
          </a:p>
        </p:txBody>
      </p:sp>
    </p:spTree>
    <p:extLst>
      <p:ext uri="{BB962C8B-B14F-4D97-AF65-F5344CB8AC3E}">
        <p14:creationId xmlns:p14="http://schemas.microsoft.com/office/powerpoint/2010/main" val="234119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É A VITÓRIA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3D505A-1AC0-4EB5-B510-462B9E3F25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Fé é a vitória, </a:t>
            </a:r>
          </a:p>
          <a:p>
            <a:r>
              <a:rPr lang="pt-BR" dirty="0"/>
              <a:t>Sim, fé sempre tem poder. </a:t>
            </a:r>
          </a:p>
          <a:p>
            <a:r>
              <a:rPr lang="pt-BR" dirty="0"/>
              <a:t>Fé é a vitória: </a:t>
            </a:r>
          </a:p>
          <a:p>
            <a:r>
              <a:rPr lang="pt-BR" dirty="0"/>
              <a:t>Ao mundo irá vencer.</a:t>
            </a:r>
          </a:p>
        </p:txBody>
      </p:sp>
    </p:spTree>
    <p:extLst>
      <p:ext uri="{BB962C8B-B14F-4D97-AF65-F5344CB8AC3E}">
        <p14:creationId xmlns:p14="http://schemas.microsoft.com/office/powerpoint/2010/main" val="863166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É A VITÓRIA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Sob a bandeira que, </a:t>
            </a:r>
            <a:r>
              <a:rPr lang="pt-BR" dirty="0" err="1"/>
              <a:t>p’ra</a:t>
            </a:r>
            <a:r>
              <a:rPr lang="pt-BR" dirty="0"/>
              <a:t> nós,</a:t>
            </a:r>
          </a:p>
          <a:p>
            <a:r>
              <a:rPr lang="pt-BR" dirty="0"/>
              <a:t>É o santo amor de Deus, </a:t>
            </a:r>
          </a:p>
          <a:p>
            <a:r>
              <a:rPr lang="pt-BR" dirty="0"/>
              <a:t>Trilhemos o caminho aqui </a:t>
            </a:r>
          </a:p>
          <a:p>
            <a:r>
              <a:rPr lang="pt-BR" dirty="0"/>
              <a:t>Que leva para os Céus. </a:t>
            </a:r>
          </a:p>
        </p:txBody>
      </p:sp>
    </p:spTree>
    <p:extLst>
      <p:ext uri="{BB962C8B-B14F-4D97-AF65-F5344CB8AC3E}">
        <p14:creationId xmlns:p14="http://schemas.microsoft.com/office/powerpoint/2010/main" val="1794496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É A VITÓRIA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santos crentes, pela fé, </a:t>
            </a:r>
          </a:p>
          <a:p>
            <a:r>
              <a:rPr lang="pt-BR" dirty="0"/>
              <a:t>Venceram Satanás. </a:t>
            </a:r>
          </a:p>
          <a:p>
            <a:r>
              <a:rPr lang="pt-BR" dirty="0"/>
              <a:t>A nossa fé vitória é, </a:t>
            </a:r>
          </a:p>
          <a:p>
            <a:r>
              <a:rPr lang="pt-BR" dirty="0"/>
              <a:t>E a todos traz a paz. </a:t>
            </a:r>
          </a:p>
        </p:txBody>
      </p:sp>
    </p:spTree>
    <p:extLst>
      <p:ext uri="{BB962C8B-B14F-4D97-AF65-F5344CB8AC3E}">
        <p14:creationId xmlns:p14="http://schemas.microsoft.com/office/powerpoint/2010/main" val="2697687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É A VITÓRIA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3D505A-1AC0-4EB5-B510-462B9E3F25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Fé é a vitória, </a:t>
            </a:r>
          </a:p>
          <a:p>
            <a:r>
              <a:rPr lang="pt-BR" dirty="0"/>
              <a:t>Sim, fé sempre tem poder. </a:t>
            </a:r>
          </a:p>
          <a:p>
            <a:r>
              <a:rPr lang="pt-BR" dirty="0"/>
              <a:t>Fé é a vitória: </a:t>
            </a:r>
          </a:p>
          <a:p>
            <a:r>
              <a:rPr lang="pt-BR" dirty="0"/>
              <a:t>Ao mundo irá vencer.</a:t>
            </a:r>
          </a:p>
        </p:txBody>
      </p:sp>
    </p:spTree>
    <p:extLst>
      <p:ext uri="{BB962C8B-B14F-4D97-AF65-F5344CB8AC3E}">
        <p14:creationId xmlns:p14="http://schemas.microsoft.com/office/powerpoint/2010/main" val="4072258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É A VITÓRIA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Aquele que viver na fé, </a:t>
            </a:r>
          </a:p>
          <a:p>
            <a:r>
              <a:rPr lang="pt-BR" dirty="0"/>
              <a:t>Justiça alcançará; </a:t>
            </a:r>
          </a:p>
          <a:p>
            <a:r>
              <a:rPr lang="pt-BR" dirty="0"/>
              <a:t>Um novo nome há de ter, </a:t>
            </a:r>
          </a:p>
          <a:p>
            <a:r>
              <a:rPr lang="pt-BR" dirty="0"/>
              <a:t>Perdão receberá. </a:t>
            </a:r>
          </a:p>
        </p:txBody>
      </p:sp>
    </p:spTree>
    <p:extLst>
      <p:ext uri="{BB962C8B-B14F-4D97-AF65-F5344CB8AC3E}">
        <p14:creationId xmlns:p14="http://schemas.microsoft.com/office/powerpoint/2010/main" val="890244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É A VITÓRIA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Assim, bem firmes, pela fé, </a:t>
            </a:r>
          </a:p>
          <a:p>
            <a:r>
              <a:rPr lang="pt-BR" dirty="0"/>
              <a:t>Unidos em amor, </a:t>
            </a:r>
          </a:p>
          <a:p>
            <a:r>
              <a:rPr lang="pt-BR" dirty="0"/>
              <a:t>Nós venceremos com poder </a:t>
            </a:r>
          </a:p>
          <a:p>
            <a:r>
              <a:rPr lang="pt-BR" dirty="0"/>
              <a:t>Que vem do Salvador.</a:t>
            </a:r>
          </a:p>
        </p:txBody>
      </p:sp>
    </p:spTree>
    <p:extLst>
      <p:ext uri="{BB962C8B-B14F-4D97-AF65-F5344CB8AC3E}">
        <p14:creationId xmlns:p14="http://schemas.microsoft.com/office/powerpoint/2010/main" val="4104491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246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FÉ É A VITÓRIA</vt:lpstr>
      <vt:lpstr>FÉ É A VITÓRIA</vt:lpstr>
      <vt:lpstr>FÉ É A VITÓRIA</vt:lpstr>
      <vt:lpstr>FÉ É A VITÓRIA</vt:lpstr>
      <vt:lpstr>FÉ É A VITÓRIA</vt:lpstr>
      <vt:lpstr>FÉ É A VITÓRIA</vt:lpstr>
      <vt:lpstr>FÉ É A VITÓRIA</vt:lpstr>
      <vt:lpstr>FÉ É A VITÓRIA</vt:lpstr>
      <vt:lpstr>FÉ É A VITÓRIA</vt:lpstr>
      <vt:lpstr>FÉ É A VITÓRIA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24</cp:revision>
  <dcterms:created xsi:type="dcterms:W3CDTF">2019-03-12T19:19:25Z</dcterms:created>
  <dcterms:modified xsi:type="dcterms:W3CDTF">2019-06-12T22:42:13Z</dcterms:modified>
</cp:coreProperties>
</file>

<file path=docProps/thumbnail.jpeg>
</file>